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3222624" y="2043906"/>
            <a:ext cx="9810753" cy="3095627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3222624" y="5234780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3222624" y="6473030"/>
            <a:ext cx="9810753" cy="4762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200"/>
            </a:lvl1pPr>
            <a:lvl2pPr marL="750093" indent="-305593" algn="ctr">
              <a:spcBef>
                <a:spcPts val="0"/>
              </a:spcBef>
              <a:defRPr i="1" sz="2200"/>
            </a:lvl2pPr>
            <a:lvl3pPr marL="1194593" indent="-305593" algn="ctr">
              <a:spcBef>
                <a:spcPts val="0"/>
              </a:spcBef>
              <a:defRPr i="1" sz="2200"/>
            </a:lvl3pPr>
            <a:lvl4pPr marL="1639093" indent="-305593" algn="ctr">
              <a:spcBef>
                <a:spcPts val="0"/>
              </a:spcBef>
              <a:defRPr i="1" sz="2200"/>
            </a:lvl4pPr>
            <a:lvl5pPr marL="2083593" indent="-305593" algn="ctr">
              <a:spcBef>
                <a:spcPts val="0"/>
              </a:spcBef>
              <a:defRPr i="1" sz="2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3"/>
          </p:nvPr>
        </p:nvSpPr>
        <p:spPr>
          <a:xfrm>
            <a:off x="3222623" y="4441823"/>
            <a:ext cx="9810754" cy="70485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2031999" y="507998"/>
            <a:ext cx="12192003" cy="9144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3555998" y="1139030"/>
            <a:ext cx="9144004" cy="55364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3222624" y="6806406"/>
            <a:ext cx="9810753" cy="1333502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3222624" y="8151811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3222624" y="3532187"/>
            <a:ext cx="9810753" cy="309562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8330406" y="1103312"/>
            <a:ext cx="5000627" cy="77033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2924967" y="1103312"/>
            <a:ext cx="5000628" cy="3738563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2924967" y="4937123"/>
            <a:ext cx="5000628" cy="385762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sz="half" idx="1"/>
          </p:nvPr>
        </p:nvSpPr>
        <p:spPr>
          <a:xfrm>
            <a:off x="2924967" y="2936874"/>
            <a:ext cx="10406066" cy="5893595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8330406" y="2936874"/>
            <a:ext cx="5000627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2924967" y="2936874"/>
            <a:ext cx="5000628" cy="589359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300"/>
              </a:spcBef>
              <a:defRPr sz="2800"/>
            </a:lvl1pPr>
            <a:lvl2pPr marL="685800" indent="-342900">
              <a:spcBef>
                <a:spcPts val="3300"/>
              </a:spcBef>
              <a:defRPr sz="2800"/>
            </a:lvl2pPr>
            <a:lvl3pPr marL="1028700" indent="-342900">
              <a:spcBef>
                <a:spcPts val="3300"/>
              </a:spcBef>
              <a:defRPr sz="2800"/>
            </a:lvl3pPr>
            <a:lvl4pPr marL="1371600" indent="-342900">
              <a:spcBef>
                <a:spcPts val="3300"/>
              </a:spcBef>
              <a:defRPr sz="2800"/>
            </a:lvl4pPr>
            <a:lvl5pPr marL="1714500" indent="-342900">
              <a:spcBef>
                <a:spcPts val="33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3655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2924967" y="1698624"/>
            <a:ext cx="10406066" cy="676275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8330406" y="5282405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8330406" y="1341437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2924967" y="1341437"/>
            <a:ext cx="5000628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2924967" y="746123"/>
            <a:ext cx="10406066" cy="202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073444" y="2935111"/>
            <a:ext cx="6366934" cy="722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17956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5" b="0"/>
          <a:stretch>
            <a:fillRect/>
          </a:stretch>
        </p:blipFill>
        <p:spPr>
          <a:xfrm>
            <a:off x="-62410" y="-83344"/>
            <a:ext cx="16457552" cy="10326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開始遊戲"/>
          <p:cNvGrpSpPr/>
          <p:nvPr/>
        </p:nvGrpSpPr>
        <p:grpSpPr>
          <a:xfrm>
            <a:off x="5029199" y="932307"/>
            <a:ext cx="7153079" cy="1361186"/>
            <a:chOff x="0" y="0"/>
            <a:chExt cx="7153077" cy="1361184"/>
          </a:xfrm>
        </p:grpSpPr>
        <p:sp>
          <p:nvSpPr>
            <p:cNvPr id="120" name="矩形"/>
            <p:cNvSpPr/>
            <p:nvPr/>
          </p:nvSpPr>
          <p:spPr>
            <a:xfrm>
              <a:off x="-1" y="-1"/>
              <a:ext cx="7153079" cy="13611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21" name="文字"/>
            <p:cNvSpPr txBox="1"/>
            <p:nvPr/>
          </p:nvSpPr>
          <p:spPr>
            <a:xfrm>
              <a:off x="-1" y="442467"/>
              <a:ext cx="7153079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管二"/>
          <p:cNvSpPr txBox="1"/>
          <p:nvPr>
            <p:ph type="subTitle" sz="quarter" idx="1"/>
          </p:nvPr>
        </p:nvSpPr>
        <p:spPr>
          <a:xfrm>
            <a:off x="3222624" y="8010473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管二(高價位)</a:t>
            </a:r>
          </a:p>
        </p:txBody>
      </p:sp>
      <p:pic>
        <p:nvPicPr>
          <p:cNvPr id="251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944" y="1470112"/>
            <a:ext cx="7882112" cy="5903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生科館"/>
          <p:cNvSpPr txBox="1"/>
          <p:nvPr>
            <p:ph type="subTitle" sz="quarter" idx="1"/>
          </p:nvPr>
        </p:nvSpPr>
        <p:spPr>
          <a:xfrm>
            <a:off x="3222625" y="78976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生科館(中價位)</a:t>
            </a:r>
          </a:p>
        </p:txBody>
      </p:sp>
      <p:pic>
        <p:nvPicPr>
          <p:cNvPr id="255" name="1190995231.jpg" descr="11909952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267" y="734218"/>
            <a:ext cx="8793466" cy="659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地理系館"/>
          <p:cNvSpPr txBox="1"/>
          <p:nvPr>
            <p:ph type="subTitle" sz="quarter" idx="1"/>
          </p:nvPr>
        </p:nvSpPr>
        <p:spPr>
          <a:xfrm>
            <a:off x="3222625" y="776224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地理系館(低價位)</a:t>
            </a:r>
          </a:p>
        </p:txBody>
      </p:sp>
      <p:pic>
        <p:nvPicPr>
          <p:cNvPr id="259" name="IMG_5826.JPG" descr="IMG_58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202" y="444498"/>
            <a:ext cx="6953537" cy="7163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之後再補拍，網路上照片都不太優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大一女"/>
          <p:cNvSpPr txBox="1"/>
          <p:nvPr>
            <p:ph type="subTitle" sz="quarter" idx="1"/>
          </p:nvPr>
        </p:nvSpPr>
        <p:spPr>
          <a:xfrm>
            <a:off x="3222624" y="7875072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女九自助餐(吃飽順便交個女朋友，學分+1)</a:t>
            </a:r>
          </a:p>
        </p:txBody>
      </p:sp>
      <p:pic>
        <p:nvPicPr>
          <p:cNvPr id="263" name="place_photo_93443_0263ce86818a40c160de0583297e869c.jpeg" descr="place_photo_93443_0263ce86818a40c160de0583297e869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701" y="571483"/>
            <a:ext cx="8772598" cy="657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男一舍"/>
          <p:cNvSpPr txBox="1"/>
          <p:nvPr>
            <p:ph type="subTitle" sz="quarter" idx="1"/>
          </p:nvPr>
        </p:nvSpPr>
        <p:spPr>
          <a:xfrm>
            <a:off x="3222625" y="79879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男一舍(低價位)</a:t>
            </a:r>
          </a:p>
        </p:txBody>
      </p:sp>
      <p:pic>
        <p:nvPicPr>
          <p:cNvPr id="267" name="S1-Exterior(F1).jpg" descr="S1-Exterior(F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205" y="519031"/>
            <a:ext cx="9147590" cy="686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工科海"/>
          <p:cNvSpPr txBox="1"/>
          <p:nvPr>
            <p:ph type="subTitle" sz="quarter" idx="1"/>
          </p:nvPr>
        </p:nvSpPr>
        <p:spPr>
          <a:xfrm>
            <a:off x="3222624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工科海(中價位)</a:t>
            </a:r>
          </a:p>
        </p:txBody>
      </p:sp>
      <p:pic>
        <p:nvPicPr>
          <p:cNvPr id="271" name="4a9ba9a59807a.jpg" descr="4a9ba9a5980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953" y="734218"/>
            <a:ext cx="9170163" cy="687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活大"/>
          <p:cNvSpPr txBox="1"/>
          <p:nvPr>
            <p:ph type="subTitle" sz="quarter" idx="1"/>
          </p:nvPr>
        </p:nvSpPr>
        <p:spPr>
          <a:xfrm>
            <a:off x="3222624" y="8033039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活大(低價位)</a:t>
            </a:r>
          </a:p>
        </p:txBody>
      </p:sp>
      <p:pic>
        <p:nvPicPr>
          <p:cNvPr id="275" name="260213162857008-taida-diyi-huodongzhongxin-wangda.jpg" descr="260213162857008-taida-diyi-huodongzhongxin-wang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4" y="761617"/>
            <a:ext cx="8651872" cy="681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霖澤館"/>
          <p:cNvSpPr txBox="1"/>
          <p:nvPr>
            <p:ph type="subTitle" sz="quarter" idx="1"/>
          </p:nvPr>
        </p:nvSpPr>
        <p:spPr>
          <a:xfrm>
            <a:off x="3222625" y="82361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霖澤館(中價位)</a:t>
            </a:r>
          </a:p>
        </p:txBody>
      </p:sp>
      <p:pic>
        <p:nvPicPr>
          <p:cNvPr id="279" name="琳澤館正面.JPG" descr="琳澤館正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60" y="451331"/>
            <a:ext cx="9768880" cy="732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社科院"/>
          <p:cNvSpPr txBox="1"/>
          <p:nvPr>
            <p:ph type="subTitle" sz="quarter" idx="1"/>
          </p:nvPr>
        </p:nvSpPr>
        <p:spPr>
          <a:xfrm>
            <a:off x="3222624" y="7920205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社科院(高價位)</a:t>
            </a:r>
          </a:p>
        </p:txBody>
      </p:sp>
      <p:pic>
        <p:nvPicPr>
          <p:cNvPr id="283" name="a2aac87c-f0a3-4703-9c8d-71f2aa28e7b0.jpg" descr="a2aac87c-f0a3-4703-9c8d-71f2aa28e7b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695" y="730627"/>
            <a:ext cx="14376980" cy="635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工綜"/>
          <p:cNvSpPr txBox="1"/>
          <p:nvPr>
            <p:ph type="subTitle" sz="quarter" idx="1"/>
          </p:nvPr>
        </p:nvSpPr>
        <p:spPr>
          <a:xfrm>
            <a:off x="3222625" y="861977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工綜</a:t>
            </a:r>
          </a:p>
        </p:txBody>
      </p:sp>
      <p:pic>
        <p:nvPicPr>
          <p:cNvPr id="287" name="10414848.jpg" descr="104148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078" y="338499"/>
            <a:ext cx="11585844" cy="7690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4" b="0"/>
          <a:stretch>
            <a:fillRect/>
          </a:stretch>
        </p:blipFill>
        <p:spPr>
          <a:xfrm>
            <a:off x="-100807" y="-83344"/>
            <a:ext cx="16457553" cy="10326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土木系"/>
          <p:cNvSpPr/>
          <p:nvPr/>
        </p:nvSpPr>
        <p:spPr>
          <a:xfrm>
            <a:off x="3679610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土木系</a:t>
            </a:r>
          </a:p>
        </p:txBody>
      </p:sp>
      <p:sp>
        <p:nvSpPr>
          <p:cNvPr id="126" name="中文系"/>
          <p:cNvSpPr/>
          <p:nvPr/>
        </p:nvSpPr>
        <p:spPr>
          <a:xfrm>
            <a:off x="6887452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中文系</a:t>
            </a:r>
          </a:p>
        </p:txBody>
      </p:sp>
      <p:sp>
        <p:nvSpPr>
          <p:cNvPr id="127" name="機械系"/>
          <p:cNvSpPr/>
          <p:nvPr/>
        </p:nvSpPr>
        <p:spPr>
          <a:xfrm>
            <a:off x="13303137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28" name="法律系"/>
          <p:cNvSpPr/>
          <p:nvPr/>
        </p:nvSpPr>
        <p:spPr>
          <a:xfrm>
            <a:off x="10095294" y="5559096"/>
            <a:ext cx="2201303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法律系</a:t>
            </a:r>
          </a:p>
        </p:txBody>
      </p:sp>
      <p:sp>
        <p:nvSpPr>
          <p:cNvPr id="129" name="會計系"/>
          <p:cNvSpPr/>
          <p:nvPr/>
        </p:nvSpPr>
        <p:spPr>
          <a:xfrm>
            <a:off x="6887452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會計系</a:t>
            </a:r>
          </a:p>
        </p:txBody>
      </p:sp>
      <p:sp>
        <p:nvSpPr>
          <p:cNvPr id="130" name="國企係"/>
          <p:cNvSpPr/>
          <p:nvPr/>
        </p:nvSpPr>
        <p:spPr>
          <a:xfrm>
            <a:off x="10095294" y="1989085"/>
            <a:ext cx="2201303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國企係</a:t>
            </a:r>
          </a:p>
        </p:txBody>
      </p:sp>
      <p:sp>
        <p:nvSpPr>
          <p:cNvPr id="131" name="經濟系"/>
          <p:cNvSpPr/>
          <p:nvPr/>
        </p:nvSpPr>
        <p:spPr>
          <a:xfrm>
            <a:off x="13303137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經濟系</a:t>
            </a:r>
          </a:p>
        </p:txBody>
      </p:sp>
      <p:sp>
        <p:nvSpPr>
          <p:cNvPr id="132" name="機械系"/>
          <p:cNvSpPr/>
          <p:nvPr/>
        </p:nvSpPr>
        <p:spPr>
          <a:xfrm>
            <a:off x="471768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33" name="哲學系"/>
          <p:cNvSpPr/>
          <p:nvPr/>
        </p:nvSpPr>
        <p:spPr>
          <a:xfrm>
            <a:off x="3679610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哲學系</a:t>
            </a:r>
          </a:p>
        </p:txBody>
      </p:sp>
      <p:sp>
        <p:nvSpPr>
          <p:cNvPr id="134" name="醫學系"/>
          <p:cNvSpPr/>
          <p:nvPr/>
        </p:nvSpPr>
        <p:spPr>
          <a:xfrm>
            <a:off x="471768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醫學系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森林館"/>
          <p:cNvSpPr txBox="1"/>
          <p:nvPr>
            <p:ph type="subTitle" sz="quarter" idx="1"/>
          </p:nvPr>
        </p:nvSpPr>
        <p:spPr>
          <a:xfrm>
            <a:off x="3222625" y="8416672"/>
            <a:ext cx="9810750" cy="1059658"/>
          </a:xfrm>
          <a:prstGeom prst="rect">
            <a:avLst/>
          </a:prstGeom>
        </p:spPr>
        <p:txBody>
          <a:bodyPr/>
          <a:lstStyle/>
          <a:p>
            <a:pPr/>
            <a:r>
              <a:t>森林館(森多概，停一回合，學分+1)</a:t>
            </a:r>
          </a:p>
        </p:txBody>
      </p:sp>
      <p:pic>
        <p:nvPicPr>
          <p:cNvPr id="291" name="台大森林系館.JPG" descr="台大森林系館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435" y="676998"/>
            <a:ext cx="9873130" cy="740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土木系館"/>
          <p:cNvSpPr txBox="1"/>
          <p:nvPr>
            <p:ph type="subTitle" sz="quarter" idx="1"/>
          </p:nvPr>
        </p:nvSpPr>
        <p:spPr>
          <a:xfrm>
            <a:off x="3222624" y="83038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土木系館(中價位)</a:t>
            </a:r>
          </a:p>
        </p:txBody>
      </p:sp>
      <p:pic>
        <p:nvPicPr>
          <p:cNvPr id="295" name="DSCN8933-1.jpg" descr="DSCN893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342" y="325684"/>
            <a:ext cx="9555316" cy="716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文學院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文學院(低價位)</a:t>
            </a:r>
          </a:p>
        </p:txBody>
      </p:sp>
      <p:pic>
        <p:nvPicPr>
          <p:cNvPr id="299" name="tumblr_pjxqy0G7tm1uwn8beo1_1280.jpg" descr="tumblr_pjxqy0G7tm1uwn8beo1_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041" y="315931"/>
            <a:ext cx="9577918" cy="718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哲學系館"/>
          <p:cNvSpPr txBox="1"/>
          <p:nvPr>
            <p:ph type="subTitle" sz="quarter" idx="1"/>
          </p:nvPr>
        </p:nvSpPr>
        <p:spPr>
          <a:xfrm>
            <a:off x="3222625" y="8371537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哲學系館(低價位)</a:t>
            </a:r>
          </a:p>
        </p:txBody>
      </p:sp>
      <p:pic>
        <p:nvPicPr>
          <p:cNvPr id="303" name="polyurethanefoam_3930.jpg" descr="polyurethanefoam_39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372" y="598266"/>
            <a:ext cx="12735456" cy="7163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Emblem72.jpg" descr="Emblem72.jpg"/>
          <p:cNvPicPr>
            <a:picLocks noChangeAspect="1"/>
          </p:cNvPicPr>
          <p:nvPr/>
        </p:nvPicPr>
        <p:blipFill>
          <a:blip r:embed="rId2">
            <a:alphaModFix amt="23502"/>
            <a:extLst/>
          </a:blip>
          <a:srcRect l="1058" t="3" r="758" b="791"/>
          <a:stretch>
            <a:fillRect/>
          </a:stretch>
        </p:blipFill>
        <p:spPr>
          <a:xfrm>
            <a:off x="4742455" y="3174177"/>
            <a:ext cx="5211962" cy="522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598" fill="norm" stroke="1" extrusionOk="0">
                <a:moveTo>
                  <a:pt x="10491" y="0"/>
                </a:moveTo>
                <a:cubicBezTo>
                  <a:pt x="10112" y="1"/>
                  <a:pt x="9724" y="18"/>
                  <a:pt x="9666" y="49"/>
                </a:cubicBezTo>
                <a:cubicBezTo>
                  <a:pt x="9616" y="77"/>
                  <a:pt x="9343" y="125"/>
                  <a:pt x="9061" y="158"/>
                </a:cubicBezTo>
                <a:cubicBezTo>
                  <a:pt x="7430" y="344"/>
                  <a:pt x="5569" y="1132"/>
                  <a:pt x="4135" y="2241"/>
                </a:cubicBezTo>
                <a:cubicBezTo>
                  <a:pt x="1528" y="4257"/>
                  <a:pt x="24" y="7448"/>
                  <a:pt x="0" y="10763"/>
                </a:cubicBezTo>
                <a:cubicBezTo>
                  <a:pt x="-5" y="11528"/>
                  <a:pt x="69" y="12301"/>
                  <a:pt x="225" y="13066"/>
                </a:cubicBezTo>
                <a:cubicBezTo>
                  <a:pt x="585" y="14822"/>
                  <a:pt x="1359" y="16440"/>
                  <a:pt x="2523" y="17871"/>
                </a:cubicBezTo>
                <a:cubicBezTo>
                  <a:pt x="4119" y="19834"/>
                  <a:pt x="6694" y="21242"/>
                  <a:pt x="9248" y="21549"/>
                </a:cubicBezTo>
                <a:cubicBezTo>
                  <a:pt x="9523" y="21582"/>
                  <a:pt x="9984" y="21598"/>
                  <a:pt x="10443" y="21598"/>
                </a:cubicBezTo>
                <a:cubicBezTo>
                  <a:pt x="10902" y="21599"/>
                  <a:pt x="11359" y="21584"/>
                  <a:pt x="11635" y="21552"/>
                </a:cubicBezTo>
                <a:cubicBezTo>
                  <a:pt x="15737" y="21069"/>
                  <a:pt x="19154" y="18222"/>
                  <a:pt x="20428" y="14224"/>
                </a:cubicBezTo>
                <a:cubicBezTo>
                  <a:pt x="21595" y="10562"/>
                  <a:pt x="20802" y="6573"/>
                  <a:pt x="18326" y="3664"/>
                </a:cubicBezTo>
                <a:cubicBezTo>
                  <a:pt x="17205" y="2347"/>
                  <a:pt x="15528" y="1207"/>
                  <a:pt x="13863" y="625"/>
                </a:cubicBezTo>
                <a:cubicBezTo>
                  <a:pt x="13200" y="394"/>
                  <a:pt x="12241" y="175"/>
                  <a:pt x="11680" y="126"/>
                </a:cubicBezTo>
                <a:cubicBezTo>
                  <a:pt x="11464" y="108"/>
                  <a:pt x="11276" y="71"/>
                  <a:pt x="11260" y="46"/>
                </a:cubicBezTo>
                <a:cubicBezTo>
                  <a:pt x="11242" y="15"/>
                  <a:pt x="10871" y="-1"/>
                  <a:pt x="10491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39" name="圖片加上人物說明"/>
          <p:cNvGrpSpPr/>
          <p:nvPr/>
        </p:nvGrpSpPr>
        <p:grpSpPr>
          <a:xfrm>
            <a:off x="13100834" y="38100"/>
            <a:ext cx="3120336" cy="2908300"/>
            <a:chOff x="0" y="0"/>
            <a:chExt cx="3120335" cy="2908300"/>
          </a:xfrm>
        </p:grpSpPr>
        <p:sp>
          <p:nvSpPr>
            <p:cNvPr id="137" name="矩形"/>
            <p:cNvSpPr/>
            <p:nvPr/>
          </p:nvSpPr>
          <p:spPr>
            <a:xfrm>
              <a:off x="-1" y="0"/>
              <a:ext cx="3120337" cy="29083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38" name="圖片加上人物說明"/>
            <p:cNvSpPr txBox="1"/>
            <p:nvPr/>
          </p:nvSpPr>
          <p:spPr>
            <a:xfrm>
              <a:off x="-1" y="1216024"/>
              <a:ext cx="3120337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圖片加上人物說明</a:t>
              </a:r>
            </a:p>
          </p:txBody>
        </p:sp>
      </p:grpSp>
      <p:grpSp>
        <p:nvGrpSpPr>
          <p:cNvPr id="142" name="學分、星星數、技能、攻擊力"/>
          <p:cNvGrpSpPr/>
          <p:nvPr/>
        </p:nvGrpSpPr>
        <p:grpSpPr>
          <a:xfrm>
            <a:off x="13104488" y="2882900"/>
            <a:ext cx="3129262" cy="4170661"/>
            <a:chOff x="0" y="0"/>
            <a:chExt cx="3129261" cy="4170660"/>
          </a:xfrm>
        </p:grpSpPr>
        <p:sp>
          <p:nvSpPr>
            <p:cNvPr id="140" name="矩形"/>
            <p:cNvSpPr/>
            <p:nvPr/>
          </p:nvSpPr>
          <p:spPr>
            <a:xfrm>
              <a:off x="-1" y="0"/>
              <a:ext cx="3129263" cy="41706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1" name="學分、星星數、技能、攻擊力"/>
            <p:cNvSpPr txBox="1"/>
            <p:nvPr/>
          </p:nvSpPr>
          <p:spPr>
            <a:xfrm>
              <a:off x="-1" y="1656705"/>
              <a:ext cx="312926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學分、星星數、技能、攻擊力</a:t>
              </a:r>
            </a:p>
          </p:txBody>
        </p:sp>
      </p:grpSp>
      <p:grpSp>
        <p:nvGrpSpPr>
          <p:cNvPr id="145" name="小地圖"/>
          <p:cNvGrpSpPr/>
          <p:nvPr/>
        </p:nvGrpSpPr>
        <p:grpSpPr>
          <a:xfrm>
            <a:off x="13108950" y="6991350"/>
            <a:ext cx="3120336" cy="2908300"/>
            <a:chOff x="0" y="0"/>
            <a:chExt cx="3120335" cy="2908300"/>
          </a:xfrm>
        </p:grpSpPr>
        <p:sp>
          <p:nvSpPr>
            <p:cNvPr id="143" name="矩形"/>
            <p:cNvSpPr/>
            <p:nvPr/>
          </p:nvSpPr>
          <p:spPr>
            <a:xfrm>
              <a:off x="-1" y="0"/>
              <a:ext cx="3120337" cy="29083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4" name="小地圖"/>
            <p:cNvSpPr txBox="1"/>
            <p:nvPr/>
          </p:nvSpPr>
          <p:spPr>
            <a:xfrm>
              <a:off x="-1" y="1216024"/>
              <a:ext cx="3120337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小地圖</a:t>
              </a:r>
            </a:p>
          </p:txBody>
        </p:sp>
      </p:grpSp>
      <p:grpSp>
        <p:nvGrpSpPr>
          <p:cNvPr id="148" name="技能欄"/>
          <p:cNvGrpSpPr/>
          <p:nvPr/>
        </p:nvGrpSpPr>
        <p:grpSpPr>
          <a:xfrm>
            <a:off x="68791" y="36582"/>
            <a:ext cx="6625215" cy="1702058"/>
            <a:chOff x="0" y="0"/>
            <a:chExt cx="6625213" cy="1702056"/>
          </a:xfrm>
        </p:grpSpPr>
        <p:sp>
          <p:nvSpPr>
            <p:cNvPr id="146" name="矩形"/>
            <p:cNvSpPr/>
            <p:nvPr/>
          </p:nvSpPr>
          <p:spPr>
            <a:xfrm>
              <a:off x="0" y="0"/>
              <a:ext cx="662521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7" name="技能欄"/>
            <p:cNvSpPr txBox="1"/>
            <p:nvPr/>
          </p:nvSpPr>
          <p:spPr>
            <a:xfrm>
              <a:off x="0" y="606947"/>
              <a:ext cx="662521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技能欄</a:t>
              </a:r>
            </a:p>
          </p:txBody>
        </p:sp>
      </p:grpSp>
      <p:grpSp>
        <p:nvGrpSpPr>
          <p:cNvPr id="151" name="哲學系館"/>
          <p:cNvGrpSpPr/>
          <p:nvPr/>
        </p:nvGrpSpPr>
        <p:grpSpPr>
          <a:xfrm>
            <a:off x="2159000" y="3225800"/>
            <a:ext cx="1270000" cy="1270000"/>
            <a:chOff x="0" y="0"/>
            <a:chExt cx="1270000" cy="1270000"/>
          </a:xfrm>
        </p:grpSpPr>
        <p:sp>
          <p:nvSpPr>
            <p:cNvPr id="149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0" name="哲學系館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哲學系館</a:t>
              </a:r>
            </a:p>
          </p:txBody>
        </p:sp>
      </p:grpSp>
      <p:grpSp>
        <p:nvGrpSpPr>
          <p:cNvPr id="154" name="start(放大門圖)"/>
          <p:cNvGrpSpPr/>
          <p:nvPr/>
        </p:nvGrpSpPr>
        <p:grpSpPr>
          <a:xfrm>
            <a:off x="2159000" y="4495800"/>
            <a:ext cx="1270000" cy="1270000"/>
            <a:chOff x="0" y="0"/>
            <a:chExt cx="1270000" cy="1270000"/>
          </a:xfrm>
        </p:grpSpPr>
        <p:sp>
          <p:nvSpPr>
            <p:cNvPr id="152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3" name="start(放大門圖)"/>
            <p:cNvSpPr txBox="1"/>
            <p:nvPr/>
          </p:nvSpPr>
          <p:spPr>
            <a:xfrm>
              <a:off x="0" y="202322"/>
              <a:ext cx="1270000" cy="865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start(放大門圖)</a:t>
              </a:r>
            </a:p>
          </p:txBody>
        </p:sp>
      </p:grpSp>
      <p:grpSp>
        <p:nvGrpSpPr>
          <p:cNvPr id="157" name="活大"/>
          <p:cNvGrpSpPr/>
          <p:nvPr/>
        </p:nvGrpSpPr>
        <p:grpSpPr>
          <a:xfrm>
            <a:off x="10825760" y="3225800"/>
            <a:ext cx="1270002" cy="1270000"/>
            <a:chOff x="0" y="0"/>
            <a:chExt cx="1270001" cy="1270000"/>
          </a:xfrm>
        </p:grpSpPr>
        <p:sp>
          <p:nvSpPr>
            <p:cNvPr id="155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6" name="活大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活大</a:t>
              </a:r>
            </a:p>
          </p:txBody>
        </p:sp>
      </p:grpSp>
      <p:grpSp>
        <p:nvGrpSpPr>
          <p:cNvPr id="160" name="總圖"/>
          <p:cNvGrpSpPr/>
          <p:nvPr/>
        </p:nvGrpSpPr>
        <p:grpSpPr>
          <a:xfrm>
            <a:off x="10825760" y="4495800"/>
            <a:ext cx="1270002" cy="1270000"/>
            <a:chOff x="0" y="0"/>
            <a:chExt cx="1270001" cy="1270000"/>
          </a:xfrm>
        </p:grpSpPr>
        <p:sp>
          <p:nvSpPr>
            <p:cNvPr id="158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9" name="總圖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總圖</a:t>
              </a:r>
            </a:p>
          </p:txBody>
        </p:sp>
      </p:grpSp>
      <p:grpSp>
        <p:nvGrpSpPr>
          <p:cNvPr id="163" name="男一舍(蔡逼八退一步)"/>
          <p:cNvGrpSpPr/>
          <p:nvPr/>
        </p:nvGrpSpPr>
        <p:grpSpPr>
          <a:xfrm>
            <a:off x="10825760" y="7013375"/>
            <a:ext cx="1270002" cy="1270002"/>
            <a:chOff x="0" y="0"/>
            <a:chExt cx="1270001" cy="1270001"/>
          </a:xfrm>
        </p:grpSpPr>
        <p:sp>
          <p:nvSpPr>
            <p:cNvPr id="161" name="正方形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2" name="男一舍(蔡逼八退一步)"/>
            <p:cNvSpPr txBox="1"/>
            <p:nvPr/>
          </p:nvSpPr>
          <p:spPr>
            <a:xfrm>
              <a:off x="-1" y="11823"/>
              <a:ext cx="1270003" cy="12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男一舍(蔡逼八退一步)</a:t>
              </a:r>
            </a:p>
          </p:txBody>
        </p:sp>
      </p:grpSp>
      <p:grpSp>
        <p:nvGrpSpPr>
          <p:cNvPr id="166" name="大一女"/>
          <p:cNvGrpSpPr/>
          <p:nvPr/>
        </p:nvGrpSpPr>
        <p:grpSpPr>
          <a:xfrm>
            <a:off x="9630172" y="8255000"/>
            <a:ext cx="1270002" cy="1270000"/>
            <a:chOff x="0" y="0"/>
            <a:chExt cx="1270001" cy="1270000"/>
          </a:xfrm>
        </p:grpSpPr>
        <p:sp>
          <p:nvSpPr>
            <p:cNvPr id="16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5" name="女九自助餐"/>
            <p:cNvSpPr txBox="1"/>
            <p:nvPr/>
          </p:nvSpPr>
          <p:spPr>
            <a:xfrm>
              <a:off x="-1" y="206374"/>
              <a:ext cx="127000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女九自助餐</a:t>
              </a:r>
            </a:p>
          </p:txBody>
        </p:sp>
      </p:grpSp>
      <p:grpSp>
        <p:nvGrpSpPr>
          <p:cNvPr id="169" name="地理系館"/>
          <p:cNvGrpSpPr/>
          <p:nvPr/>
        </p:nvGrpSpPr>
        <p:grpSpPr>
          <a:xfrm>
            <a:off x="8360172" y="8255000"/>
            <a:ext cx="1270002" cy="1270000"/>
            <a:chOff x="0" y="0"/>
            <a:chExt cx="1270001" cy="1270000"/>
          </a:xfrm>
        </p:grpSpPr>
        <p:sp>
          <p:nvSpPr>
            <p:cNvPr id="16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8" name="地理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地理系館</a:t>
              </a:r>
            </a:p>
          </p:txBody>
        </p:sp>
      </p:grpSp>
      <p:grpSp>
        <p:nvGrpSpPr>
          <p:cNvPr id="172" name="生科館"/>
          <p:cNvGrpSpPr/>
          <p:nvPr/>
        </p:nvGrpSpPr>
        <p:grpSpPr>
          <a:xfrm>
            <a:off x="7113785" y="8255000"/>
            <a:ext cx="1270002" cy="1270000"/>
            <a:chOff x="0" y="0"/>
            <a:chExt cx="1270001" cy="1270000"/>
          </a:xfrm>
        </p:grpSpPr>
        <p:sp>
          <p:nvSpPr>
            <p:cNvPr id="17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1" name="生科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生科館</a:t>
              </a:r>
            </a:p>
          </p:txBody>
        </p:sp>
      </p:grpSp>
      <p:grpSp>
        <p:nvGrpSpPr>
          <p:cNvPr id="175" name="管二"/>
          <p:cNvGrpSpPr/>
          <p:nvPr/>
        </p:nvGrpSpPr>
        <p:grpSpPr>
          <a:xfrm>
            <a:off x="5894585" y="8255000"/>
            <a:ext cx="1270002" cy="1270000"/>
            <a:chOff x="0" y="0"/>
            <a:chExt cx="1270001" cy="1270000"/>
          </a:xfrm>
        </p:grpSpPr>
        <p:sp>
          <p:nvSpPr>
            <p:cNvPr id="17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4" name="管二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管二</a:t>
              </a:r>
            </a:p>
          </p:txBody>
        </p:sp>
      </p:grpSp>
      <p:grpSp>
        <p:nvGrpSpPr>
          <p:cNvPr id="178" name="管一"/>
          <p:cNvGrpSpPr/>
          <p:nvPr/>
        </p:nvGrpSpPr>
        <p:grpSpPr>
          <a:xfrm>
            <a:off x="4597400" y="8255000"/>
            <a:ext cx="1270000" cy="1270000"/>
            <a:chOff x="0" y="0"/>
            <a:chExt cx="1270000" cy="1270000"/>
          </a:xfrm>
        </p:grpSpPr>
        <p:sp>
          <p:nvSpPr>
            <p:cNvPr id="176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7" name="管一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管一</a:t>
              </a:r>
            </a:p>
          </p:txBody>
        </p:sp>
      </p:grpSp>
      <p:grpSp>
        <p:nvGrpSpPr>
          <p:cNvPr id="181" name="行政大樓"/>
          <p:cNvGrpSpPr/>
          <p:nvPr/>
        </p:nvGrpSpPr>
        <p:grpSpPr>
          <a:xfrm>
            <a:off x="3429000" y="8255000"/>
            <a:ext cx="1270000" cy="1270000"/>
            <a:chOff x="0" y="0"/>
            <a:chExt cx="1270000" cy="1270000"/>
          </a:xfrm>
        </p:grpSpPr>
        <p:sp>
          <p:nvSpPr>
            <p:cNvPr id="179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0" name="行政大樓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行政大樓</a:t>
              </a:r>
            </a:p>
          </p:txBody>
        </p:sp>
      </p:grpSp>
      <p:grpSp>
        <p:nvGrpSpPr>
          <p:cNvPr id="184" name="機會命運"/>
          <p:cNvGrpSpPr/>
          <p:nvPr/>
        </p:nvGrpSpPr>
        <p:grpSpPr>
          <a:xfrm>
            <a:off x="2159000" y="8255000"/>
            <a:ext cx="1270000" cy="1270000"/>
            <a:chOff x="0" y="0"/>
            <a:chExt cx="1270000" cy="1270000"/>
          </a:xfrm>
        </p:grpSpPr>
        <p:sp>
          <p:nvSpPr>
            <p:cNvPr id="182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3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187" name="水源市場"/>
          <p:cNvGrpSpPr/>
          <p:nvPr/>
        </p:nvGrpSpPr>
        <p:grpSpPr>
          <a:xfrm>
            <a:off x="2159000" y="7013375"/>
            <a:ext cx="1270000" cy="1270002"/>
            <a:chOff x="0" y="0"/>
            <a:chExt cx="1270000" cy="1270001"/>
          </a:xfrm>
        </p:grpSpPr>
        <p:sp>
          <p:nvSpPr>
            <p:cNvPr id="185" name="正方形"/>
            <p:cNvSpPr/>
            <p:nvPr/>
          </p:nvSpPr>
          <p:spPr>
            <a:xfrm>
              <a:off x="0" y="-1"/>
              <a:ext cx="1270000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6" name="水源市場"/>
            <p:cNvSpPr txBox="1"/>
            <p:nvPr/>
          </p:nvSpPr>
          <p:spPr>
            <a:xfrm>
              <a:off x="0" y="396875"/>
              <a:ext cx="127000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水源市場</a:t>
              </a:r>
            </a:p>
          </p:txBody>
        </p:sp>
      </p:grpSp>
      <p:grpSp>
        <p:nvGrpSpPr>
          <p:cNvPr id="190" name="送往城中校區"/>
          <p:cNvGrpSpPr/>
          <p:nvPr/>
        </p:nvGrpSpPr>
        <p:grpSpPr>
          <a:xfrm>
            <a:off x="2159000" y="5740400"/>
            <a:ext cx="1270000" cy="1270000"/>
            <a:chOff x="0" y="0"/>
            <a:chExt cx="1270000" cy="1270000"/>
          </a:xfrm>
        </p:grpSpPr>
        <p:sp>
          <p:nvSpPr>
            <p:cNvPr id="188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9" name="送往城中校區"/>
            <p:cNvSpPr txBox="1"/>
            <p:nvPr/>
          </p:nvSpPr>
          <p:spPr>
            <a:xfrm>
              <a:off x="0" y="206374"/>
              <a:ext cx="1270000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送往城中校區</a:t>
              </a:r>
            </a:p>
          </p:txBody>
        </p:sp>
      </p:grpSp>
      <p:grpSp>
        <p:nvGrpSpPr>
          <p:cNvPr id="193" name="工綜"/>
          <p:cNvGrpSpPr/>
          <p:nvPr/>
        </p:nvGrpSpPr>
        <p:grpSpPr>
          <a:xfrm>
            <a:off x="7293372" y="1981200"/>
            <a:ext cx="1270002" cy="1270000"/>
            <a:chOff x="0" y="0"/>
            <a:chExt cx="1270001" cy="1270000"/>
          </a:xfrm>
        </p:grpSpPr>
        <p:sp>
          <p:nvSpPr>
            <p:cNvPr id="19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2" name="工綜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工綜</a:t>
              </a:r>
            </a:p>
          </p:txBody>
        </p:sp>
      </p:grpSp>
      <p:grpSp>
        <p:nvGrpSpPr>
          <p:cNvPr id="196" name="霖澤館"/>
          <p:cNvGrpSpPr/>
          <p:nvPr/>
        </p:nvGrpSpPr>
        <p:grpSpPr>
          <a:xfrm>
            <a:off x="9630172" y="1981200"/>
            <a:ext cx="1270002" cy="1270000"/>
            <a:chOff x="0" y="0"/>
            <a:chExt cx="1270001" cy="1270000"/>
          </a:xfrm>
        </p:grpSpPr>
        <p:sp>
          <p:nvSpPr>
            <p:cNvPr id="19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5" name="霖澤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霖澤館</a:t>
              </a:r>
            </a:p>
          </p:txBody>
        </p:sp>
      </p:grpSp>
      <p:grpSp>
        <p:nvGrpSpPr>
          <p:cNvPr id="199" name="機會命運"/>
          <p:cNvGrpSpPr/>
          <p:nvPr/>
        </p:nvGrpSpPr>
        <p:grpSpPr>
          <a:xfrm>
            <a:off x="10825760" y="1981200"/>
            <a:ext cx="1270002" cy="1270000"/>
            <a:chOff x="0" y="0"/>
            <a:chExt cx="1270001" cy="1270000"/>
          </a:xfrm>
        </p:grpSpPr>
        <p:sp>
          <p:nvSpPr>
            <p:cNvPr id="19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8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202" name="森林系館"/>
          <p:cNvGrpSpPr/>
          <p:nvPr/>
        </p:nvGrpSpPr>
        <p:grpSpPr>
          <a:xfrm>
            <a:off x="5895480" y="1981200"/>
            <a:ext cx="1384500" cy="1270000"/>
            <a:chOff x="0" y="0"/>
            <a:chExt cx="1384499" cy="1270000"/>
          </a:xfrm>
        </p:grpSpPr>
        <p:sp>
          <p:nvSpPr>
            <p:cNvPr id="200" name="矩形"/>
            <p:cNvSpPr/>
            <p:nvPr/>
          </p:nvSpPr>
          <p:spPr>
            <a:xfrm>
              <a:off x="-1" y="0"/>
              <a:ext cx="1384501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1" name="森林系館"/>
            <p:cNvSpPr txBox="1"/>
            <p:nvPr/>
          </p:nvSpPr>
          <p:spPr>
            <a:xfrm>
              <a:off x="-1" y="396875"/>
              <a:ext cx="1384501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森林系館</a:t>
              </a:r>
            </a:p>
          </p:txBody>
        </p:sp>
      </p:grpSp>
      <p:grpSp>
        <p:nvGrpSpPr>
          <p:cNvPr id="205" name="土木系館"/>
          <p:cNvGrpSpPr/>
          <p:nvPr/>
        </p:nvGrpSpPr>
        <p:grpSpPr>
          <a:xfrm>
            <a:off x="4726185" y="1981200"/>
            <a:ext cx="1270002" cy="1270000"/>
            <a:chOff x="0" y="0"/>
            <a:chExt cx="1270001" cy="1270000"/>
          </a:xfrm>
        </p:grpSpPr>
        <p:sp>
          <p:nvSpPr>
            <p:cNvPr id="20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4" name="土木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土木系館</a:t>
              </a:r>
            </a:p>
          </p:txBody>
        </p:sp>
      </p:grpSp>
      <p:grpSp>
        <p:nvGrpSpPr>
          <p:cNvPr id="208" name="文學院"/>
          <p:cNvGrpSpPr/>
          <p:nvPr/>
        </p:nvGrpSpPr>
        <p:grpSpPr>
          <a:xfrm>
            <a:off x="3429000" y="1981200"/>
            <a:ext cx="1270000" cy="1270000"/>
            <a:chOff x="0" y="0"/>
            <a:chExt cx="1270000" cy="1270000"/>
          </a:xfrm>
        </p:grpSpPr>
        <p:sp>
          <p:nvSpPr>
            <p:cNvPr id="206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7" name="文學院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文學院</a:t>
              </a:r>
            </a:p>
          </p:txBody>
        </p:sp>
      </p:grpSp>
      <p:grpSp>
        <p:nvGrpSpPr>
          <p:cNvPr id="211" name="機會命運"/>
          <p:cNvGrpSpPr/>
          <p:nvPr/>
        </p:nvGrpSpPr>
        <p:grpSpPr>
          <a:xfrm>
            <a:off x="2159000" y="1981200"/>
            <a:ext cx="1270000" cy="1270000"/>
            <a:chOff x="0" y="0"/>
            <a:chExt cx="1270000" cy="1270000"/>
          </a:xfrm>
        </p:grpSpPr>
        <p:sp>
          <p:nvSpPr>
            <p:cNvPr id="209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0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214" name="社科院"/>
          <p:cNvGrpSpPr/>
          <p:nvPr/>
        </p:nvGrpSpPr>
        <p:grpSpPr>
          <a:xfrm>
            <a:off x="8360172" y="1981200"/>
            <a:ext cx="1270002" cy="1270000"/>
            <a:chOff x="0" y="0"/>
            <a:chExt cx="1270001" cy="1270000"/>
          </a:xfrm>
        </p:grpSpPr>
        <p:sp>
          <p:nvSpPr>
            <p:cNvPr id="212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3" name="社科院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社科院</a:t>
              </a:r>
            </a:p>
          </p:txBody>
        </p:sp>
      </p:grpSp>
      <p:grpSp>
        <p:nvGrpSpPr>
          <p:cNvPr id="217" name="工科海"/>
          <p:cNvGrpSpPr/>
          <p:nvPr/>
        </p:nvGrpSpPr>
        <p:grpSpPr>
          <a:xfrm>
            <a:off x="10825760" y="5740400"/>
            <a:ext cx="1270002" cy="1270000"/>
            <a:chOff x="0" y="0"/>
            <a:chExt cx="1270001" cy="1270000"/>
          </a:xfrm>
        </p:grpSpPr>
        <p:sp>
          <p:nvSpPr>
            <p:cNvPr id="215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6" name="工科海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工科海</a:t>
              </a:r>
            </a:p>
          </p:txBody>
        </p:sp>
      </p:grpSp>
      <p:grpSp>
        <p:nvGrpSpPr>
          <p:cNvPr id="220" name="技能欄"/>
          <p:cNvGrpSpPr/>
          <p:nvPr/>
        </p:nvGrpSpPr>
        <p:grpSpPr>
          <a:xfrm>
            <a:off x="6665560" y="36582"/>
            <a:ext cx="6317474" cy="1702058"/>
            <a:chOff x="0" y="0"/>
            <a:chExt cx="6317472" cy="1702056"/>
          </a:xfrm>
        </p:grpSpPr>
        <p:sp>
          <p:nvSpPr>
            <p:cNvPr id="218" name="矩形"/>
            <p:cNvSpPr/>
            <p:nvPr/>
          </p:nvSpPr>
          <p:spPr>
            <a:xfrm>
              <a:off x="0" y="0"/>
              <a:ext cx="6317473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9" name="公布欄"/>
            <p:cNvSpPr txBox="1"/>
            <p:nvPr/>
          </p:nvSpPr>
          <p:spPr>
            <a:xfrm>
              <a:off x="0" y="606947"/>
              <a:ext cx="6317473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公布欄</a:t>
              </a:r>
            </a:p>
          </p:txBody>
        </p:sp>
      </p:grpSp>
      <p:grpSp>
        <p:nvGrpSpPr>
          <p:cNvPr id="223" name="機會命運"/>
          <p:cNvGrpSpPr/>
          <p:nvPr/>
        </p:nvGrpSpPr>
        <p:grpSpPr>
          <a:xfrm>
            <a:off x="10825760" y="8255000"/>
            <a:ext cx="1270002" cy="1270000"/>
            <a:chOff x="0" y="0"/>
            <a:chExt cx="1270001" cy="1270000"/>
          </a:xfrm>
        </p:grpSpPr>
        <p:sp>
          <p:nvSpPr>
            <p:cNvPr id="22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22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總圖"/>
          <p:cNvSpPr txBox="1"/>
          <p:nvPr>
            <p:ph type="subTitle" sz="quarter" idx="1"/>
          </p:nvPr>
        </p:nvSpPr>
        <p:spPr>
          <a:xfrm>
            <a:off x="3222623" y="8597203"/>
            <a:ext cx="9810754" cy="1059659"/>
          </a:xfrm>
          <a:prstGeom prst="rect">
            <a:avLst/>
          </a:prstGeom>
        </p:spPr>
        <p:txBody>
          <a:bodyPr/>
          <a:lstStyle/>
          <a:p>
            <a:pPr/>
            <a:r>
              <a:t>總圖(高價位)</a:t>
            </a:r>
          </a:p>
        </p:txBody>
      </p:sp>
      <p:pic>
        <p:nvPicPr>
          <p:cNvPr id="227" name="JQjbuucryTmcTzySsltwmTSlLP.jpg" descr="JQjbuucryTmcTzySsltwmTSlL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3019" y="1482179"/>
            <a:ext cx="7929962" cy="58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送到城中校區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送到城中校區(暫停一回合)</a:t>
            </a:r>
          </a:p>
        </p:txBody>
      </p:sp>
      <p:pic>
        <p:nvPicPr>
          <p:cNvPr id="231" name="socipicbus.jpg" descr="socipicb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079" y="1101303"/>
            <a:ext cx="8841842" cy="596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水源市場"/>
          <p:cNvSpPr txBox="1"/>
          <p:nvPr>
            <p:ph type="subTitle" sz="quarter" idx="1"/>
          </p:nvPr>
        </p:nvSpPr>
        <p:spPr>
          <a:xfrm>
            <a:off x="3222625" y="7784806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水源市場(低價位)</a:t>
            </a:r>
          </a:p>
        </p:txBody>
      </p:sp>
      <p:pic>
        <p:nvPicPr>
          <p:cNvPr id="235" name="2018051500080735.jpg" descr="20180515000807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64" y="0"/>
            <a:ext cx="10885871" cy="725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機會命運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機會命運</a:t>
            </a:r>
          </a:p>
        </p:txBody>
      </p:sp>
      <p:pic>
        <p:nvPicPr>
          <p:cNvPr id="239" name="change.jpg" descr="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797" y="1937654"/>
            <a:ext cx="6524406" cy="450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行政大樓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行政大樓(中價位)</a:t>
            </a:r>
          </a:p>
        </p:txBody>
      </p:sp>
      <p:pic>
        <p:nvPicPr>
          <p:cNvPr id="243" name="4699855105_cb38c8023d.jpg" descr="4699855105_cb38c8023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937" y="971712"/>
            <a:ext cx="8940126" cy="595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管一"/>
          <p:cNvSpPr txBox="1"/>
          <p:nvPr>
            <p:ph type="subTitle" sz="quarter" idx="1"/>
          </p:nvPr>
        </p:nvSpPr>
        <p:spPr>
          <a:xfrm>
            <a:off x="3222624" y="76494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管一(高價位)</a:t>
            </a:r>
          </a:p>
        </p:txBody>
      </p:sp>
      <p:pic>
        <p:nvPicPr>
          <p:cNvPr id="247" name="0d3c569533c3ee143a8c5970882eeb18.jpg" descr="0d3c569533c3ee143a8c5970882eeb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420" y="589686"/>
            <a:ext cx="10613029" cy="707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